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FC6C7-20F9-4CDF-B1E9-B7E645D38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EB667-6E15-48A7-9C43-05E5F3018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A8890-AD0F-4995-B7A7-16A911C0B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41556-72F8-4A4C-8F6F-95F4BB45F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EF2DA-B923-4EBA-9159-72F184A58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637390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401AC-9815-4484-B0DD-9606B05E0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500683-1642-4C6B-9490-744D1E0427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CB63D-51FC-4B7C-B5A2-5C07ECDF5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85630-DA00-4FB7-A384-0AE28D1D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1CBE2-4C95-41F0-9256-C8A1043C0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338270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F3B31D-6F6A-4FBD-BA31-CBE7232268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E985BF-D5DF-4590-8479-A2189360B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620F7-F689-49FB-AF5A-F870F51F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DB4AC-8420-4C46-9AE8-DE81363E9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3D833-8979-46FC-B471-7D047187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37856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60916-47C0-4461-8BBC-EC8D1DF92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6BB7D-D4D3-4C97-933D-B263FFD95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26F46-9240-4335-A17E-F1D0C46B4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5BB6A-7389-4EFF-87AC-39952FE77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ECB6F-375B-4C1A-9E88-AD72E94A3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406543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79D49-FF99-40FB-BED3-A29FF7D0B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086A3-05CD-4BA3-9CC1-545DEF8198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16B55-EE2D-4EE3-8F27-A66DEAAC0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73452-FFE7-4EE3-8CFD-316C2E619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52720-5365-47C6-9FF2-41C700D7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208565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0988D-5BC6-4BED-96AE-10886DB4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95A24-B800-4992-ACC0-7A68C548FB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140EAF-3520-4E25-8221-0A2D88451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CD5E9-B790-4D64-B617-EEDE0982A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F3DE7-3B7B-479C-974B-7EF670DBA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78CB1-B8F8-4B36-848C-C51038BDB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988914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8C5CC-1025-4396-BBAA-DEDD83CA8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CD74F-48E2-405C-89D0-831EDC2DE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99135B-1FE4-4597-AD6F-5AF056AFE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3FAEA2-9852-4B8D-ACDD-D8DD2CA05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5D85D9-3A58-4B4F-9CC0-D8076784AF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209774-DC55-476C-95FB-A83D80043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CB4928-31DE-4761-970B-4488C832A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08BD3C-7754-4726-BE60-14EF7636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354034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C12BD-4021-4018-BA61-2B2C784DD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FC9E6-31D1-4593-AC4C-76C05187C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FEA558-9E8B-422E-A7BA-9BF0ADD5D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17F92F-18F6-4C9B-B811-7558F5F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577401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821FBC-9B18-4A13-826E-C3E324D8C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8DE191-495B-4D0A-B50D-92035E53E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175FE7-DB36-4B19-9364-118FB03FF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248024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F56FE-2263-4DC5-8914-FD256A191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5695C-40FC-4618-837A-55A44CDED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5964B-A718-405F-9F10-9FE7E43DC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9E521-07CA-4A6A-8F31-C0240AD43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4FDB44-FF67-4F3A-84CF-B53535397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D63CE-27B6-4868-852E-13786C60F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4021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87889-A01D-495A-9460-4F887AE7C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9C6E5D-A371-444C-BD0D-316FE658A8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5BA45-5B49-47E6-9674-D3785AEF7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4DFEA-9FBF-4526-9E00-F2703F88C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4F5198-7131-478D-9AD4-DD1416885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C3F1EB-3D58-4A6E-9977-33D6C1608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10631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718AA-C003-4A99-A202-D673F1936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6C939A-8541-4B93-808F-F49D4A5B8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BE338-DCF1-4972-A1D3-6BA78328A0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7790A-127A-45D6-9AD2-CBCB94DC014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3BF05-A01B-4C31-82E0-D7DB535343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7E664-2C81-499C-9256-3B450E1453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F92AF-E519-42BF-8E8D-889A0C979C65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544520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0030E-7A22-4BA6-8B13-D02AB8F258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/>
              <a:t>سپیده مشهدی رحیم</a:t>
            </a:r>
            <a:br>
              <a:rPr lang="fa-IR" dirty="0"/>
            </a:br>
            <a:r>
              <a:rPr lang="fa-IR" dirty="0"/>
              <a:t>فصل هفتم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503E73-EE6A-42F6-9014-6475362A71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اتوماتای پشته ای</a:t>
            </a:r>
          </a:p>
        </p:txBody>
      </p:sp>
      <p:pic>
        <p:nvPicPr>
          <p:cNvPr id="4" name="فصل هفتم">
            <a:hlinkClick r:id="" action="ppaction://media"/>
            <a:extLst>
              <a:ext uri="{FF2B5EF4-FFF2-40B4-BE49-F238E27FC236}">
                <a16:creationId xmlns:a16="http://schemas.microsoft.com/office/drawing/2014/main" id="{B04765B8-1959-41AD-8ADC-7E52D88DA6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36974" y="42638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40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2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سپیده مشهدی رحیم فصل هفتم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سپیده مشهدی رحیم فصل هفتم</dc:title>
  <dc:creator>Technic</dc:creator>
  <cp:lastModifiedBy>Technic</cp:lastModifiedBy>
  <cp:revision>1</cp:revision>
  <dcterms:created xsi:type="dcterms:W3CDTF">2022-01-03T08:57:32Z</dcterms:created>
  <dcterms:modified xsi:type="dcterms:W3CDTF">2022-01-03T08:57:55Z</dcterms:modified>
</cp:coreProperties>
</file>

<file path=docProps/thumbnail.jpeg>
</file>